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3" r:id="rId5"/>
    <p:sldId id="291" r:id="rId6"/>
    <p:sldId id="277" r:id="rId7"/>
    <p:sldId id="297" r:id="rId8"/>
    <p:sldId id="301" r:id="rId9"/>
    <p:sldId id="299" r:id="rId10"/>
    <p:sldId id="300" r:id="rId11"/>
    <p:sldId id="258" r:id="rId12"/>
    <p:sldId id="307" r:id="rId13"/>
    <p:sldId id="302" r:id="rId14"/>
    <p:sldId id="305" r:id="rId15"/>
    <p:sldId id="306" r:id="rId16"/>
    <p:sldId id="303" r:id="rId17"/>
    <p:sldId id="304" r:id="rId18"/>
    <p:sldId id="294" r:id="rId19"/>
    <p:sldId id="295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30E40C-F3D0-44FB-98CF-40A7115980A5}" v="48" dt="2023-02-25T09:44:31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5763" autoAdjust="0"/>
  </p:normalViewPr>
  <p:slideViewPr>
    <p:cSldViewPr snapToGrid="0">
      <p:cViewPr varScale="1">
        <p:scale>
          <a:sx n="106" d="100"/>
          <a:sy n="106" d="100"/>
        </p:scale>
        <p:origin x="786" y="12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71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co Cruzado" userId="87e49004d20fceb2" providerId="LiveId" clId="{8030E40C-F3D0-44FB-98CF-40A7115980A5}"/>
    <pc:docChg chg="undo redo custSel addSld delSld modSld sldOrd">
      <pc:chgData name="Paco Cruzado" userId="87e49004d20fceb2" providerId="LiveId" clId="{8030E40C-F3D0-44FB-98CF-40A7115980A5}" dt="2023-02-25T09:51:20.178" v="3030" actId="20577"/>
      <pc:docMkLst>
        <pc:docMk/>
      </pc:docMkLst>
      <pc:sldChg chg="modSp mod ord">
        <pc:chgData name="Paco Cruzado" userId="87e49004d20fceb2" providerId="LiveId" clId="{8030E40C-F3D0-44FB-98CF-40A7115980A5}" dt="2023-02-21T14:14:21.456" v="1283" actId="20577"/>
        <pc:sldMkLst>
          <pc:docMk/>
          <pc:sldMk cId="707789176" sldId="258"/>
        </pc:sldMkLst>
        <pc:spChg chg="mod">
          <ac:chgData name="Paco Cruzado" userId="87e49004d20fceb2" providerId="LiveId" clId="{8030E40C-F3D0-44FB-98CF-40A7115980A5}" dt="2023-02-21T14:14:21.456" v="1283" actId="20577"/>
          <ac:spMkLst>
            <pc:docMk/>
            <pc:sldMk cId="707789176" sldId="258"/>
            <ac:spMk id="2" creationId="{A29DE7F2-E890-4744-88DD-A75F5E300513}"/>
          </ac:spMkLst>
        </pc:spChg>
      </pc:sldChg>
      <pc:sldChg chg="del">
        <pc:chgData name="Paco Cruzado" userId="87e49004d20fceb2" providerId="LiveId" clId="{8030E40C-F3D0-44FB-98CF-40A7115980A5}" dt="2023-02-21T14:41:24.138" v="2039" actId="47"/>
        <pc:sldMkLst>
          <pc:docMk/>
          <pc:sldMk cId="566997565" sldId="260"/>
        </pc:sldMkLst>
      </pc:sldChg>
      <pc:sldChg chg="del">
        <pc:chgData name="Paco Cruzado" userId="87e49004d20fceb2" providerId="LiveId" clId="{8030E40C-F3D0-44FB-98CF-40A7115980A5}" dt="2023-02-21T14:41:30.266" v="2044" actId="47"/>
        <pc:sldMkLst>
          <pc:docMk/>
          <pc:sldMk cId="627911590" sldId="263"/>
        </pc:sldMkLst>
      </pc:sldChg>
      <pc:sldChg chg="del">
        <pc:chgData name="Paco Cruzado" userId="87e49004d20fceb2" providerId="LiveId" clId="{8030E40C-F3D0-44FB-98CF-40A7115980A5}" dt="2023-02-21T14:41:29.386" v="2043" actId="47"/>
        <pc:sldMkLst>
          <pc:docMk/>
          <pc:sldMk cId="1346372204" sldId="264"/>
        </pc:sldMkLst>
      </pc:sldChg>
      <pc:sldChg chg="del">
        <pc:chgData name="Paco Cruzado" userId="87e49004d20fceb2" providerId="LiveId" clId="{8030E40C-F3D0-44FB-98CF-40A7115980A5}" dt="2023-02-21T14:41:32.987" v="2046" actId="47"/>
        <pc:sldMkLst>
          <pc:docMk/>
          <pc:sldMk cId="4151694508" sldId="268"/>
        </pc:sldMkLst>
      </pc:sldChg>
      <pc:sldChg chg="del">
        <pc:chgData name="Paco Cruzado" userId="87e49004d20fceb2" providerId="LiveId" clId="{8030E40C-F3D0-44FB-98CF-40A7115980A5}" dt="2023-02-21T14:41:24.138" v="2039" actId="47"/>
        <pc:sldMkLst>
          <pc:docMk/>
          <pc:sldMk cId="460935096" sldId="271"/>
        </pc:sldMkLst>
      </pc:sldChg>
      <pc:sldChg chg="del">
        <pc:chgData name="Paco Cruzado" userId="87e49004d20fceb2" providerId="LiveId" clId="{8030E40C-F3D0-44FB-98CF-40A7115980A5}" dt="2023-02-21T13:32:52.382" v="508" actId="2696"/>
        <pc:sldMkLst>
          <pc:docMk/>
          <pc:sldMk cId="1386261083" sldId="272"/>
        </pc:sldMkLst>
      </pc:sldChg>
      <pc:sldChg chg="del">
        <pc:chgData name="Paco Cruzado" userId="87e49004d20fceb2" providerId="LiveId" clId="{8030E40C-F3D0-44FB-98CF-40A7115980A5}" dt="2023-02-21T14:41:24.138" v="2039" actId="47"/>
        <pc:sldMkLst>
          <pc:docMk/>
          <pc:sldMk cId="2369402306" sldId="273"/>
        </pc:sldMkLst>
      </pc:sldChg>
      <pc:sldChg chg="modSp mod">
        <pc:chgData name="Paco Cruzado" userId="87e49004d20fceb2" providerId="LiveId" clId="{8030E40C-F3D0-44FB-98CF-40A7115980A5}" dt="2023-02-21T14:11:57.400" v="1153"/>
        <pc:sldMkLst>
          <pc:docMk/>
          <pc:sldMk cId="920173932" sldId="275"/>
        </pc:sldMkLst>
        <pc:spChg chg="mod">
          <ac:chgData name="Paco Cruzado" userId="87e49004d20fceb2" providerId="LiveId" clId="{8030E40C-F3D0-44FB-98CF-40A7115980A5}" dt="2023-02-21T14:11:10.583" v="1046" actId="20577"/>
          <ac:spMkLst>
            <pc:docMk/>
            <pc:sldMk cId="920173932" sldId="275"/>
            <ac:spMk id="2" creationId="{38FFA191-5CCC-43CB-BD83-4F80ED362608}"/>
          </ac:spMkLst>
        </pc:spChg>
        <pc:spChg chg="mod">
          <ac:chgData name="Paco Cruzado" userId="87e49004d20fceb2" providerId="LiveId" clId="{8030E40C-F3D0-44FB-98CF-40A7115980A5}" dt="2023-02-21T14:11:57.400" v="1153"/>
          <ac:spMkLst>
            <pc:docMk/>
            <pc:sldMk cId="920173932" sldId="275"/>
            <ac:spMk id="3" creationId="{E14BBEAF-B516-45F4-9EF6-A9F65111580F}"/>
          </ac:spMkLst>
        </pc:spChg>
      </pc:sldChg>
      <pc:sldChg chg="modSp mod">
        <pc:chgData name="Paco Cruzado" userId="87e49004d20fceb2" providerId="LiveId" clId="{8030E40C-F3D0-44FB-98CF-40A7115980A5}" dt="2023-02-25T09:51:20.178" v="3030" actId="20577"/>
        <pc:sldMkLst>
          <pc:docMk/>
          <pc:sldMk cId="2243494996" sldId="277"/>
        </pc:sldMkLst>
        <pc:spChg chg="mod">
          <ac:chgData name="Paco Cruzado" userId="87e49004d20fceb2" providerId="LiveId" clId="{8030E40C-F3D0-44FB-98CF-40A7115980A5}" dt="2023-02-21T13:27:04.353" v="236"/>
          <ac:spMkLst>
            <pc:docMk/>
            <pc:sldMk cId="2243494996" sldId="277"/>
            <ac:spMk id="2" creationId="{6719F29B-F233-48AF-8261-F33A4E079E3E}"/>
          </ac:spMkLst>
        </pc:spChg>
        <pc:spChg chg="mod">
          <ac:chgData name="Paco Cruzado" userId="87e49004d20fceb2" providerId="LiveId" clId="{8030E40C-F3D0-44FB-98CF-40A7115980A5}" dt="2023-02-25T09:51:20.178" v="3030" actId="20577"/>
          <ac:spMkLst>
            <pc:docMk/>
            <pc:sldMk cId="2243494996" sldId="277"/>
            <ac:spMk id="3" creationId="{35E3EA69-4E0E-41BD-8095-A124225A2647}"/>
          </ac:spMkLst>
        </pc:spChg>
        <pc:spChg chg="mod">
          <ac:chgData name="Paco Cruzado" userId="87e49004d20fceb2" providerId="LiveId" clId="{8030E40C-F3D0-44FB-98CF-40A7115980A5}" dt="2023-02-21T13:31:17.735" v="507" actId="1076"/>
          <ac:spMkLst>
            <pc:docMk/>
            <pc:sldMk cId="2243494996" sldId="277"/>
            <ac:spMk id="38" creationId="{198D92D2-0F62-443D-BB2D-F4E23724D76F}"/>
          </ac:spMkLst>
        </pc:spChg>
      </pc:sldChg>
      <pc:sldChg chg="del">
        <pc:chgData name="Paco Cruzado" userId="87e49004d20fceb2" providerId="LiveId" clId="{8030E40C-F3D0-44FB-98CF-40A7115980A5}" dt="2023-02-21T14:41:28.222" v="2042" actId="47"/>
        <pc:sldMkLst>
          <pc:docMk/>
          <pc:sldMk cId="2069393026" sldId="278"/>
        </pc:sldMkLst>
      </pc:sldChg>
      <pc:sldChg chg="del">
        <pc:chgData name="Paco Cruzado" userId="87e49004d20fceb2" providerId="LiveId" clId="{8030E40C-F3D0-44FB-98CF-40A7115980A5}" dt="2023-02-21T14:41:26.226" v="2040" actId="47"/>
        <pc:sldMkLst>
          <pc:docMk/>
          <pc:sldMk cId="4252466045" sldId="279"/>
        </pc:sldMkLst>
      </pc:sldChg>
      <pc:sldChg chg="del">
        <pc:chgData name="Paco Cruzado" userId="87e49004d20fceb2" providerId="LiveId" clId="{8030E40C-F3D0-44FB-98CF-40A7115980A5}" dt="2023-02-21T14:41:24.138" v="2039" actId="47"/>
        <pc:sldMkLst>
          <pc:docMk/>
          <pc:sldMk cId="3721975002" sldId="282"/>
        </pc:sldMkLst>
      </pc:sldChg>
      <pc:sldChg chg="del">
        <pc:chgData name="Paco Cruzado" userId="87e49004d20fceb2" providerId="LiveId" clId="{8030E40C-F3D0-44FB-98CF-40A7115980A5}" dt="2023-02-21T14:41:24.138" v="2039" actId="47"/>
        <pc:sldMkLst>
          <pc:docMk/>
          <pc:sldMk cId="3586986175" sldId="283"/>
        </pc:sldMkLst>
      </pc:sldChg>
      <pc:sldChg chg="del">
        <pc:chgData name="Paco Cruzado" userId="87e49004d20fceb2" providerId="LiveId" clId="{8030E40C-F3D0-44FB-98CF-40A7115980A5}" dt="2023-02-21T14:41:31.114" v="2045" actId="47"/>
        <pc:sldMkLst>
          <pc:docMk/>
          <pc:sldMk cId="1418789964" sldId="286"/>
        </pc:sldMkLst>
      </pc:sldChg>
      <pc:sldChg chg="del">
        <pc:chgData name="Paco Cruzado" userId="87e49004d20fceb2" providerId="LiveId" clId="{8030E40C-F3D0-44FB-98CF-40A7115980A5}" dt="2023-02-21T14:41:27.283" v="2041" actId="47"/>
        <pc:sldMkLst>
          <pc:docMk/>
          <pc:sldMk cId="1672070576" sldId="287"/>
        </pc:sldMkLst>
      </pc:sldChg>
      <pc:sldChg chg="add del">
        <pc:chgData name="Paco Cruzado" userId="87e49004d20fceb2" providerId="LiveId" clId="{8030E40C-F3D0-44FB-98CF-40A7115980A5}" dt="2023-02-21T15:02:12.059" v="2056" actId="47"/>
        <pc:sldMkLst>
          <pc:docMk/>
          <pc:sldMk cId="2752798190" sldId="288"/>
        </pc:sldMkLst>
      </pc:sldChg>
      <pc:sldChg chg="del ord">
        <pc:chgData name="Paco Cruzado" userId="87e49004d20fceb2" providerId="LiveId" clId="{8030E40C-F3D0-44FB-98CF-40A7115980A5}" dt="2023-02-21T14:10:50.718" v="1006" actId="47"/>
        <pc:sldMkLst>
          <pc:docMk/>
          <pc:sldMk cId="1424175347" sldId="290"/>
        </pc:sldMkLst>
      </pc:sldChg>
      <pc:sldChg chg="addSp delSp modSp mod">
        <pc:chgData name="Paco Cruzado" userId="87e49004d20fceb2" providerId="LiveId" clId="{8030E40C-F3D0-44FB-98CF-40A7115980A5}" dt="2023-02-14T15:32:33.290" v="85" actId="962"/>
        <pc:sldMkLst>
          <pc:docMk/>
          <pc:sldMk cId="1237034521" sldId="291"/>
        </pc:sldMkLst>
        <pc:spChg chg="mod">
          <ac:chgData name="Paco Cruzado" userId="87e49004d20fceb2" providerId="LiveId" clId="{8030E40C-F3D0-44FB-98CF-40A7115980A5}" dt="2023-02-14T15:32:09.172" v="79" actId="20577"/>
          <ac:spMkLst>
            <pc:docMk/>
            <pc:sldMk cId="1237034521" sldId="291"/>
            <ac:spMk id="5" creationId="{3C85688C-6F17-4E7D-B527-9A718C6967A0}"/>
          </ac:spMkLst>
        </pc:spChg>
        <pc:spChg chg="del">
          <ac:chgData name="Paco Cruzado" userId="87e49004d20fceb2" providerId="LiveId" clId="{8030E40C-F3D0-44FB-98CF-40A7115980A5}" dt="2023-02-14T15:32:24.749" v="80" actId="931"/>
          <ac:spMkLst>
            <pc:docMk/>
            <pc:sldMk cId="1237034521" sldId="291"/>
            <ac:spMk id="6" creationId="{B808139F-47D0-4E7F-8828-7D72D934D6DB}"/>
          </ac:spMkLst>
        </pc:spChg>
        <pc:spChg chg="mod">
          <ac:chgData name="Paco Cruzado" userId="87e49004d20fceb2" providerId="LiveId" clId="{8030E40C-F3D0-44FB-98CF-40A7115980A5}" dt="2023-02-14T15:32:03.524" v="56" actId="20577"/>
          <ac:spMkLst>
            <pc:docMk/>
            <pc:sldMk cId="1237034521" sldId="291"/>
            <ac:spMk id="7" creationId="{3883670F-8E96-4D90-8A8D-FE5A51A497DE}"/>
          </ac:spMkLst>
        </pc:spChg>
        <pc:picChg chg="add mod">
          <ac:chgData name="Paco Cruzado" userId="87e49004d20fceb2" providerId="LiveId" clId="{8030E40C-F3D0-44FB-98CF-40A7115980A5}" dt="2023-02-14T15:32:33.290" v="85" actId="962"/>
          <ac:picMkLst>
            <pc:docMk/>
            <pc:sldMk cId="1237034521" sldId="291"/>
            <ac:picMk id="3" creationId="{8E88C431-4836-DC7E-7250-B30F8D8A7582}"/>
          </ac:picMkLst>
        </pc:picChg>
      </pc:sldChg>
      <pc:sldChg chg="addSp delSp modSp mod">
        <pc:chgData name="Paco Cruzado" userId="87e49004d20fceb2" providerId="LiveId" clId="{8030E40C-F3D0-44FB-98CF-40A7115980A5}" dt="2023-02-22T11:04:43.728" v="2066" actId="790"/>
        <pc:sldMkLst>
          <pc:docMk/>
          <pc:sldMk cId="1873398822" sldId="293"/>
        </pc:sldMkLst>
        <pc:spChg chg="add del mod">
          <ac:chgData name="Paco Cruzado" userId="87e49004d20fceb2" providerId="LiveId" clId="{8030E40C-F3D0-44FB-98CF-40A7115980A5}" dt="2023-02-21T15:02:53.513" v="2061" actId="20577"/>
          <ac:spMkLst>
            <pc:docMk/>
            <pc:sldMk cId="1873398822" sldId="293"/>
            <ac:spMk id="2" creationId="{1759CD44-C042-4099-B93D-952096720AE8}"/>
          </ac:spMkLst>
        </pc:spChg>
        <pc:spChg chg="mod">
          <ac:chgData name="Paco Cruzado" userId="87e49004d20fceb2" providerId="LiveId" clId="{8030E40C-F3D0-44FB-98CF-40A7115980A5}" dt="2023-02-21T13:26:10.812" v="232" actId="27636"/>
          <ac:spMkLst>
            <pc:docMk/>
            <pc:sldMk cId="1873398822" sldId="293"/>
            <ac:spMk id="3" creationId="{CA82CC61-F34A-43B6-9680-CE58B55ACCC8}"/>
          </ac:spMkLst>
        </pc:spChg>
        <pc:spChg chg="mod">
          <ac:chgData name="Paco Cruzado" userId="87e49004d20fceb2" providerId="LiveId" clId="{8030E40C-F3D0-44FB-98CF-40A7115980A5}" dt="2023-02-22T11:04:43.728" v="2066" actId="790"/>
          <ac:spMkLst>
            <pc:docMk/>
            <pc:sldMk cId="1873398822" sldId="293"/>
            <ac:spMk id="4" creationId="{DEBC3852-CA1A-4A00-85F9-2C7F3CE856E4}"/>
          </ac:spMkLst>
        </pc:spChg>
      </pc:sldChg>
      <pc:sldChg chg="modSp mod">
        <pc:chgData name="Paco Cruzado" userId="87e49004d20fceb2" providerId="LiveId" clId="{8030E40C-F3D0-44FB-98CF-40A7115980A5}" dt="2023-02-21T14:11:03.222" v="1039" actId="20577"/>
        <pc:sldMkLst>
          <pc:docMk/>
          <pc:sldMk cId="3907497667" sldId="294"/>
        </pc:sldMkLst>
        <pc:spChg chg="mod">
          <ac:chgData name="Paco Cruzado" userId="87e49004d20fceb2" providerId="LiveId" clId="{8030E40C-F3D0-44FB-98CF-40A7115980A5}" dt="2023-02-21T14:11:03.222" v="1039" actId="20577"/>
          <ac:spMkLst>
            <pc:docMk/>
            <pc:sldMk cId="3907497667" sldId="294"/>
            <ac:spMk id="2" creationId="{8790E4C2-198A-412F-A1DC-11226FC925EA}"/>
          </ac:spMkLst>
        </pc:spChg>
      </pc:sldChg>
      <pc:sldChg chg="modSp mod">
        <pc:chgData name="Paco Cruzado" userId="87e49004d20fceb2" providerId="LiveId" clId="{8030E40C-F3D0-44FB-98CF-40A7115980A5}" dt="2023-02-22T11:09:32.383" v="2071" actId="790"/>
        <pc:sldMkLst>
          <pc:docMk/>
          <pc:sldMk cId="2006972536" sldId="295"/>
        </pc:sldMkLst>
        <pc:spChg chg="mod">
          <ac:chgData name="Paco Cruzado" userId="87e49004d20fceb2" providerId="LiveId" clId="{8030E40C-F3D0-44FB-98CF-40A7115980A5}" dt="2023-02-22T11:09:32.383" v="2071" actId="790"/>
          <ac:spMkLst>
            <pc:docMk/>
            <pc:sldMk cId="2006972536" sldId="295"/>
            <ac:spMk id="5" creationId="{04067F84-750A-43E0-92A4-FD29C8D31712}"/>
          </ac:spMkLst>
        </pc:spChg>
      </pc:sldChg>
      <pc:sldChg chg="del">
        <pc:chgData name="Paco Cruzado" userId="87e49004d20fceb2" providerId="LiveId" clId="{8030E40C-F3D0-44FB-98CF-40A7115980A5}" dt="2023-02-25T09:20:23.123" v="2535" actId="2696"/>
        <pc:sldMkLst>
          <pc:docMk/>
          <pc:sldMk cId="1814514101" sldId="296"/>
        </pc:sldMkLst>
      </pc:sldChg>
      <pc:sldChg chg="modSp add mod ord">
        <pc:chgData name="Paco Cruzado" userId="87e49004d20fceb2" providerId="LiveId" clId="{8030E40C-F3D0-44FB-98CF-40A7115980A5}" dt="2023-02-22T11:06:30.952" v="2068" actId="790"/>
        <pc:sldMkLst>
          <pc:docMk/>
          <pc:sldMk cId="999050484" sldId="297"/>
        </pc:sldMkLst>
        <pc:spChg chg="mod">
          <ac:chgData name="Paco Cruzado" userId="87e49004d20fceb2" providerId="LiveId" clId="{8030E40C-F3D0-44FB-98CF-40A7115980A5}" dt="2023-02-22T11:06:30.952" v="2068" actId="790"/>
          <ac:spMkLst>
            <pc:docMk/>
            <pc:sldMk cId="999050484" sldId="297"/>
            <ac:spMk id="2" creationId="{537E1C88-627C-4655-A4FB-0BB02EDB078A}"/>
          </ac:spMkLst>
        </pc:spChg>
        <pc:spChg chg="mod">
          <ac:chgData name="Paco Cruzado" userId="87e49004d20fceb2" providerId="LiveId" clId="{8030E40C-F3D0-44FB-98CF-40A7115980A5}" dt="2023-02-22T11:06:05.404" v="2067" actId="790"/>
          <ac:spMkLst>
            <pc:docMk/>
            <pc:sldMk cId="999050484" sldId="297"/>
            <ac:spMk id="3" creationId="{033634FE-ADF0-4BC3-A0A9-447EA9DD096B}"/>
          </ac:spMkLst>
        </pc:spChg>
      </pc:sldChg>
      <pc:sldChg chg="addSp delSp modSp add del mod ord">
        <pc:chgData name="Paco Cruzado" userId="87e49004d20fceb2" providerId="LiveId" clId="{8030E40C-F3D0-44FB-98CF-40A7115980A5}" dt="2023-02-21T14:10:08.922" v="964" actId="2696"/>
        <pc:sldMkLst>
          <pc:docMk/>
          <pc:sldMk cId="3675109340" sldId="298"/>
        </pc:sldMkLst>
        <pc:spChg chg="mod">
          <ac:chgData name="Paco Cruzado" userId="87e49004d20fceb2" providerId="LiveId" clId="{8030E40C-F3D0-44FB-98CF-40A7115980A5}" dt="2023-02-21T13:39:25.100" v="555" actId="20577"/>
          <ac:spMkLst>
            <pc:docMk/>
            <pc:sldMk cId="3675109340" sldId="298"/>
            <ac:spMk id="2" creationId="{67708C79-A4AC-4B5D-92DF-600737E4D11A}"/>
          </ac:spMkLst>
        </pc:spChg>
        <pc:spChg chg="del">
          <ac:chgData name="Paco Cruzado" userId="87e49004d20fceb2" providerId="LiveId" clId="{8030E40C-F3D0-44FB-98CF-40A7115980A5}" dt="2023-02-21T13:39:46.796" v="556" actId="478"/>
          <ac:spMkLst>
            <pc:docMk/>
            <pc:sldMk cId="3675109340" sldId="298"/>
            <ac:spMk id="4" creationId="{BABB466A-6DA0-4EE9-9405-F74957757BA9}"/>
          </ac:spMkLst>
        </pc:spChg>
        <pc:spChg chg="add mod">
          <ac:chgData name="Paco Cruzado" userId="87e49004d20fceb2" providerId="LiveId" clId="{8030E40C-F3D0-44FB-98CF-40A7115980A5}" dt="2023-02-21T13:39:46.796" v="556" actId="478"/>
          <ac:spMkLst>
            <pc:docMk/>
            <pc:sldMk cId="3675109340" sldId="298"/>
            <ac:spMk id="7" creationId="{3CF9992B-DF7B-36B0-F025-C9D7072EDB79}"/>
          </ac:spMkLst>
        </pc:spChg>
        <pc:spChg chg="add mod">
          <ac:chgData name="Paco Cruzado" userId="87e49004d20fceb2" providerId="LiveId" clId="{8030E40C-F3D0-44FB-98CF-40A7115980A5}" dt="2023-02-21T13:39:48.558" v="558" actId="478"/>
          <ac:spMkLst>
            <pc:docMk/>
            <pc:sldMk cId="3675109340" sldId="298"/>
            <ac:spMk id="9" creationId="{8F1ECC6A-7F31-FA45-32BF-877E84C279E9}"/>
          </ac:spMkLst>
        </pc:spChg>
        <pc:spChg chg="add mod">
          <ac:chgData name="Paco Cruzado" userId="87e49004d20fceb2" providerId="LiveId" clId="{8030E40C-F3D0-44FB-98CF-40A7115980A5}" dt="2023-02-21T13:39:50.950" v="560" actId="478"/>
          <ac:spMkLst>
            <pc:docMk/>
            <pc:sldMk cId="3675109340" sldId="298"/>
            <ac:spMk id="11" creationId="{404B953F-7E58-3B68-A1B6-802EBCD94374}"/>
          </ac:spMkLst>
        </pc:spChg>
        <pc:spChg chg="del mod">
          <ac:chgData name="Paco Cruzado" userId="87e49004d20fceb2" providerId="LiveId" clId="{8030E40C-F3D0-44FB-98CF-40A7115980A5}" dt="2023-02-21T13:39:48.558" v="558" actId="478"/>
          <ac:spMkLst>
            <pc:docMk/>
            <pc:sldMk cId="3675109340" sldId="298"/>
            <ac:spMk id="17" creationId="{D3928F89-1741-4079-8DFF-2009EF9B9931}"/>
          </ac:spMkLst>
        </pc:spChg>
        <pc:spChg chg="mod">
          <ac:chgData name="Paco Cruzado" userId="87e49004d20fceb2" providerId="LiveId" clId="{8030E40C-F3D0-44FB-98CF-40A7115980A5}" dt="2023-02-21T13:39:49.197" v="559" actId="6549"/>
          <ac:spMkLst>
            <pc:docMk/>
            <pc:sldMk cId="3675109340" sldId="298"/>
            <ac:spMk id="28" creationId="{8364155F-C202-4D9C-8682-0AAAE7595599}"/>
          </ac:spMkLst>
        </pc:spChg>
        <pc:spChg chg="del">
          <ac:chgData name="Paco Cruzado" userId="87e49004d20fceb2" providerId="LiveId" clId="{8030E40C-F3D0-44FB-98CF-40A7115980A5}" dt="2023-02-21T13:39:50.950" v="560" actId="478"/>
          <ac:spMkLst>
            <pc:docMk/>
            <pc:sldMk cId="3675109340" sldId="298"/>
            <ac:spMk id="29" creationId="{4E9F7C96-64EE-4251-8329-BA0DE2E3AC69}"/>
          </ac:spMkLst>
        </pc:spChg>
      </pc:sldChg>
      <pc:sldChg chg="modSp add mod">
        <pc:chgData name="Paco Cruzado" userId="87e49004d20fceb2" providerId="LiveId" clId="{8030E40C-F3D0-44FB-98CF-40A7115980A5}" dt="2023-02-22T11:02:00.008" v="2062" actId="20577"/>
        <pc:sldMkLst>
          <pc:docMk/>
          <pc:sldMk cId="4115995031" sldId="299"/>
        </pc:sldMkLst>
        <pc:spChg chg="mod">
          <ac:chgData name="Paco Cruzado" userId="87e49004d20fceb2" providerId="LiveId" clId="{8030E40C-F3D0-44FB-98CF-40A7115980A5}" dt="2023-02-21T14:08:12.588" v="578" actId="20577"/>
          <ac:spMkLst>
            <pc:docMk/>
            <pc:sldMk cId="4115995031" sldId="299"/>
            <ac:spMk id="2" creationId="{537E1C88-627C-4655-A4FB-0BB02EDB078A}"/>
          </ac:spMkLst>
        </pc:spChg>
        <pc:spChg chg="mod">
          <ac:chgData name="Paco Cruzado" userId="87e49004d20fceb2" providerId="LiveId" clId="{8030E40C-F3D0-44FB-98CF-40A7115980A5}" dt="2023-02-22T11:02:00.008" v="2062" actId="20577"/>
          <ac:spMkLst>
            <pc:docMk/>
            <pc:sldMk cId="4115995031" sldId="299"/>
            <ac:spMk id="3" creationId="{033634FE-ADF0-4BC3-A0A9-447EA9DD096B}"/>
          </ac:spMkLst>
        </pc:spChg>
      </pc:sldChg>
      <pc:sldChg chg="modSp add mod">
        <pc:chgData name="Paco Cruzado" userId="87e49004d20fceb2" providerId="LiveId" clId="{8030E40C-F3D0-44FB-98CF-40A7115980A5}" dt="2023-02-25T09:22:23.684" v="2635" actId="20577"/>
        <pc:sldMkLst>
          <pc:docMk/>
          <pc:sldMk cId="2938145428" sldId="300"/>
        </pc:sldMkLst>
        <pc:spChg chg="mod">
          <ac:chgData name="Paco Cruzado" userId="87e49004d20fceb2" providerId="LiveId" clId="{8030E40C-F3D0-44FB-98CF-40A7115980A5}" dt="2023-02-21T14:14:44.383" v="1344" actId="20577"/>
          <ac:spMkLst>
            <pc:docMk/>
            <pc:sldMk cId="2938145428" sldId="300"/>
            <ac:spMk id="2" creationId="{537E1C88-627C-4655-A4FB-0BB02EDB078A}"/>
          </ac:spMkLst>
        </pc:spChg>
        <pc:spChg chg="mod">
          <ac:chgData name="Paco Cruzado" userId="87e49004d20fceb2" providerId="LiveId" clId="{8030E40C-F3D0-44FB-98CF-40A7115980A5}" dt="2023-02-25T09:22:23.684" v="2635" actId="20577"/>
          <ac:spMkLst>
            <pc:docMk/>
            <pc:sldMk cId="2938145428" sldId="300"/>
            <ac:spMk id="3" creationId="{033634FE-ADF0-4BC3-A0A9-447EA9DD096B}"/>
          </ac:spMkLst>
        </pc:spChg>
      </pc:sldChg>
      <pc:sldChg chg="add">
        <pc:chgData name="Paco Cruzado" userId="87e49004d20fceb2" providerId="LiveId" clId="{8030E40C-F3D0-44FB-98CF-40A7115980A5}" dt="2023-02-21T14:38:17.024" v="1846"/>
        <pc:sldMkLst>
          <pc:docMk/>
          <pc:sldMk cId="2246820354" sldId="301"/>
        </pc:sldMkLst>
      </pc:sldChg>
      <pc:sldChg chg="addSp delSp modSp add mod ord modClrScheme chgLayout modNotesTx">
        <pc:chgData name="Paco Cruzado" userId="87e49004d20fceb2" providerId="LiveId" clId="{8030E40C-F3D0-44FB-98CF-40A7115980A5}" dt="2023-02-25T09:46:14.339" v="2896" actId="1076"/>
        <pc:sldMkLst>
          <pc:docMk/>
          <pc:sldMk cId="1361234853" sldId="302"/>
        </pc:sldMkLst>
        <pc:spChg chg="mod ord">
          <ac:chgData name="Paco Cruzado" userId="87e49004d20fceb2" providerId="LiveId" clId="{8030E40C-F3D0-44FB-98CF-40A7115980A5}" dt="2023-02-25T09:31:53.802" v="2836" actId="20577"/>
          <ac:spMkLst>
            <pc:docMk/>
            <pc:sldMk cId="1361234853" sldId="302"/>
            <ac:spMk id="2" creationId="{537E1C88-627C-4655-A4FB-0BB02EDB078A}"/>
          </ac:spMkLst>
        </pc:spChg>
        <pc:spChg chg="del mod ord">
          <ac:chgData name="Paco Cruzado" userId="87e49004d20fceb2" providerId="LiveId" clId="{8030E40C-F3D0-44FB-98CF-40A7115980A5}" dt="2023-02-24T11:23:02.137" v="2376" actId="478"/>
          <ac:spMkLst>
            <pc:docMk/>
            <pc:sldMk cId="1361234853" sldId="302"/>
            <ac:spMk id="3" creationId="{033634FE-ADF0-4BC3-A0A9-447EA9DD096B}"/>
          </ac:spMkLst>
        </pc:spChg>
        <pc:spChg chg="add del mod">
          <ac:chgData name="Paco Cruzado" userId="87e49004d20fceb2" providerId="LiveId" clId="{8030E40C-F3D0-44FB-98CF-40A7115980A5}" dt="2023-02-25T09:36:23.459" v="2869" actId="478"/>
          <ac:spMkLst>
            <pc:docMk/>
            <pc:sldMk cId="1361234853" sldId="302"/>
            <ac:spMk id="3" creationId="{D0BE1839-C188-D50F-76B8-5CAB9B746331}"/>
          </ac:spMkLst>
        </pc:spChg>
        <pc:spChg chg="add del mod ord">
          <ac:chgData name="Paco Cruzado" userId="87e49004d20fceb2" providerId="LiveId" clId="{8030E40C-F3D0-44FB-98CF-40A7115980A5}" dt="2023-02-24T11:21:53.673" v="2363" actId="700"/>
          <ac:spMkLst>
            <pc:docMk/>
            <pc:sldMk cId="1361234853" sldId="302"/>
            <ac:spMk id="5" creationId="{93288DE9-46BF-D479-A348-11E1BD69F048}"/>
          </ac:spMkLst>
        </pc:spChg>
        <pc:spChg chg="add del mod ord">
          <ac:chgData name="Paco Cruzado" userId="87e49004d20fceb2" providerId="LiveId" clId="{8030E40C-F3D0-44FB-98CF-40A7115980A5}" dt="2023-02-24T11:21:53.673" v="2363" actId="700"/>
          <ac:spMkLst>
            <pc:docMk/>
            <pc:sldMk cId="1361234853" sldId="302"/>
            <ac:spMk id="6" creationId="{1E2C7B07-E7F3-4398-11DE-3ECF64C84776}"/>
          </ac:spMkLst>
        </pc:spChg>
        <pc:spChg chg="add del mod ord">
          <ac:chgData name="Paco Cruzado" userId="87e49004d20fceb2" providerId="LiveId" clId="{8030E40C-F3D0-44FB-98CF-40A7115980A5}" dt="2023-02-24T11:21:53.673" v="2363" actId="700"/>
          <ac:spMkLst>
            <pc:docMk/>
            <pc:sldMk cId="1361234853" sldId="302"/>
            <ac:spMk id="8" creationId="{A1ACE135-040E-4E60-49CE-51505D229E46}"/>
          </ac:spMkLst>
        </pc:spChg>
        <pc:spChg chg="add del mod ord">
          <ac:chgData name="Paco Cruzado" userId="87e49004d20fceb2" providerId="LiveId" clId="{8030E40C-F3D0-44FB-98CF-40A7115980A5}" dt="2023-02-24T11:21:53.673" v="2363" actId="700"/>
          <ac:spMkLst>
            <pc:docMk/>
            <pc:sldMk cId="1361234853" sldId="302"/>
            <ac:spMk id="9" creationId="{255AC0E2-5F3A-71B2-D44E-946936310CD2}"/>
          </ac:spMkLst>
        </pc:spChg>
        <pc:spChg chg="add del mod ord">
          <ac:chgData name="Paco Cruzado" userId="87e49004d20fceb2" providerId="LiveId" clId="{8030E40C-F3D0-44FB-98CF-40A7115980A5}" dt="2023-02-24T11:21:53.673" v="2363" actId="700"/>
          <ac:spMkLst>
            <pc:docMk/>
            <pc:sldMk cId="1361234853" sldId="302"/>
            <ac:spMk id="10" creationId="{26B798F8-6425-8368-1B8A-B521126D261A}"/>
          </ac:spMkLst>
        </pc:spChg>
        <pc:spChg chg="add del mod ord">
          <ac:chgData name="Paco Cruzado" userId="87e49004d20fceb2" providerId="LiveId" clId="{8030E40C-F3D0-44FB-98CF-40A7115980A5}" dt="2023-02-24T11:21:53.673" v="2363" actId="700"/>
          <ac:spMkLst>
            <pc:docMk/>
            <pc:sldMk cId="1361234853" sldId="302"/>
            <ac:spMk id="11" creationId="{33F5683F-6AE3-BC8D-E657-C43632DAA34E}"/>
          </ac:spMkLst>
        </pc:spChg>
        <pc:spChg chg="add del mod ord">
          <ac:chgData name="Paco Cruzado" userId="87e49004d20fceb2" providerId="LiveId" clId="{8030E40C-F3D0-44FB-98CF-40A7115980A5}" dt="2023-02-24T11:21:53.673" v="2363" actId="700"/>
          <ac:spMkLst>
            <pc:docMk/>
            <pc:sldMk cId="1361234853" sldId="302"/>
            <ac:spMk id="12" creationId="{A64DC4BD-7791-01DC-BD20-8D422C8CFF68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13" creationId="{C7E5D444-329D-64B3-33BB-0059551BC937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14" creationId="{B9E24BCA-B770-D5EC-4937-0DE01E6310F5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15" creationId="{C6E42590-B1BA-20AA-01C9-BC1E66E5422E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16" creationId="{0DB50A16-CFF0-17A3-E274-196AD03392B4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17" creationId="{5DDF51E8-9D86-7603-9DA5-238C50F25F94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18" creationId="{80BF6336-0ED4-7189-FCDA-57BCAA6DAC08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19" creationId="{FD72F661-C00B-6719-FBC8-3D7D6E485C2A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20" creationId="{A5276691-1420-9B4A-B723-A27E2841CB5B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21" creationId="{29DD03CF-44B6-DF4B-3018-A0A7013762CC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22" creationId="{7D748DD9-737A-456E-D888-6DA4D99B04E4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23" creationId="{42FA9B26-CE7F-F4A2-E225-81DB884A7B17}"/>
          </ac:spMkLst>
        </pc:spChg>
        <pc:spChg chg="add del mod ord">
          <ac:chgData name="Paco Cruzado" userId="87e49004d20fceb2" providerId="LiveId" clId="{8030E40C-F3D0-44FB-98CF-40A7115980A5}" dt="2023-02-24T11:22:21.312" v="2366" actId="700"/>
          <ac:spMkLst>
            <pc:docMk/>
            <pc:sldMk cId="1361234853" sldId="302"/>
            <ac:spMk id="24" creationId="{90E97FF7-7560-94B8-89E5-A3E76BCD6A40}"/>
          </ac:spMkLst>
        </pc:spChg>
        <pc:spChg chg="add del mod ord">
          <ac:chgData name="Paco Cruzado" userId="87e49004d20fceb2" providerId="LiveId" clId="{8030E40C-F3D0-44FB-98CF-40A7115980A5}" dt="2023-02-24T11:22:56.166" v="2373" actId="478"/>
          <ac:spMkLst>
            <pc:docMk/>
            <pc:sldMk cId="1361234853" sldId="302"/>
            <ac:spMk id="25" creationId="{84F1F3B9-FA88-8E3D-9642-983C90BAF512}"/>
          </ac:spMkLst>
        </pc:spChg>
        <pc:spChg chg="add del mod ord">
          <ac:chgData name="Paco Cruzado" userId="87e49004d20fceb2" providerId="LiveId" clId="{8030E40C-F3D0-44FB-98CF-40A7115980A5}" dt="2023-02-24T11:23:00.422" v="2375" actId="478"/>
          <ac:spMkLst>
            <pc:docMk/>
            <pc:sldMk cId="1361234853" sldId="302"/>
            <ac:spMk id="26" creationId="{5D0A9ACB-B0B7-9437-B8C9-6D578BD861D4}"/>
          </ac:spMkLst>
        </pc:spChg>
        <pc:spChg chg="add mod ord">
          <ac:chgData name="Paco Cruzado" userId="87e49004d20fceb2" providerId="LiveId" clId="{8030E40C-F3D0-44FB-98CF-40A7115980A5}" dt="2023-02-25T09:37:11.675" v="2882" actId="20577"/>
          <ac:spMkLst>
            <pc:docMk/>
            <pc:sldMk cId="1361234853" sldId="302"/>
            <ac:spMk id="27" creationId="{4C57C2A8-A1ED-9CA5-384C-D4C4DF40C233}"/>
          </ac:spMkLst>
        </pc:spChg>
        <pc:spChg chg="add del mod">
          <ac:chgData name="Paco Cruzado" userId="87e49004d20fceb2" providerId="LiveId" clId="{8030E40C-F3D0-44FB-98CF-40A7115980A5}" dt="2023-02-24T11:59:07.990" v="2413" actId="478"/>
          <ac:spMkLst>
            <pc:docMk/>
            <pc:sldMk cId="1361234853" sldId="302"/>
            <ac:spMk id="29" creationId="{C960F64A-3A20-16B7-86C8-BC54EA71B022}"/>
          </ac:spMkLst>
        </pc:spChg>
        <pc:picChg chg="add del mod">
          <ac:chgData name="Paco Cruzado" userId="87e49004d20fceb2" providerId="LiveId" clId="{8030E40C-F3D0-44FB-98CF-40A7115980A5}" dt="2023-02-25T09:35:45.394" v="2862" actId="478"/>
          <ac:picMkLst>
            <pc:docMk/>
            <pc:sldMk cId="1361234853" sldId="302"/>
            <ac:picMk id="4" creationId="{BD840B78-0910-47A8-B86A-8ADE6EAC5069}"/>
          </ac:picMkLst>
        </pc:picChg>
        <pc:picChg chg="add del mod">
          <ac:chgData name="Paco Cruzado" userId="87e49004d20fceb2" providerId="LiveId" clId="{8030E40C-F3D0-44FB-98CF-40A7115980A5}" dt="2023-02-25T09:36:24.202" v="2870" actId="478"/>
          <ac:picMkLst>
            <pc:docMk/>
            <pc:sldMk cId="1361234853" sldId="302"/>
            <ac:picMk id="5" creationId="{AD0172B0-6979-2217-FD0B-ECD6411B21C1}"/>
          </ac:picMkLst>
        </pc:picChg>
        <pc:picChg chg="add del mod">
          <ac:chgData name="Paco Cruzado" userId="87e49004d20fceb2" providerId="LiveId" clId="{8030E40C-F3D0-44FB-98CF-40A7115980A5}" dt="2023-02-25T09:45:36.282" v="2887" actId="478"/>
          <ac:picMkLst>
            <pc:docMk/>
            <pc:sldMk cId="1361234853" sldId="302"/>
            <ac:picMk id="8" creationId="{E6F893A5-8FDE-E2E2-47AD-A7059808FC99}"/>
          </ac:picMkLst>
        </pc:picChg>
        <pc:picChg chg="add del mod">
          <ac:chgData name="Paco Cruzado" userId="87e49004d20fceb2" providerId="LiveId" clId="{8030E40C-F3D0-44FB-98CF-40A7115980A5}" dt="2023-02-25T09:45:56.115" v="2891" actId="478"/>
          <ac:picMkLst>
            <pc:docMk/>
            <pc:sldMk cId="1361234853" sldId="302"/>
            <ac:picMk id="10" creationId="{809C0137-E61F-7190-135E-3D24AA98E691}"/>
          </ac:picMkLst>
        </pc:picChg>
        <pc:picChg chg="add mod">
          <ac:chgData name="Paco Cruzado" userId="87e49004d20fceb2" providerId="LiveId" clId="{8030E40C-F3D0-44FB-98CF-40A7115980A5}" dt="2023-02-25T09:45:43.138" v="2890" actId="1076"/>
          <ac:picMkLst>
            <pc:docMk/>
            <pc:sldMk cId="1361234853" sldId="302"/>
            <ac:picMk id="12" creationId="{CFC18784-C92D-450B-FBFD-4553405E0634}"/>
          </ac:picMkLst>
        </pc:picChg>
        <pc:picChg chg="add mod">
          <ac:chgData name="Paco Cruzado" userId="87e49004d20fceb2" providerId="LiveId" clId="{8030E40C-F3D0-44FB-98CF-40A7115980A5}" dt="2023-02-25T09:46:14.339" v="2896" actId="1076"/>
          <ac:picMkLst>
            <pc:docMk/>
            <pc:sldMk cId="1361234853" sldId="302"/>
            <ac:picMk id="14" creationId="{50FAD469-30B9-468F-1935-0AAA7AE64EF3}"/>
          </ac:picMkLst>
        </pc:picChg>
      </pc:sldChg>
      <pc:sldChg chg="addSp delSp modSp add mod addAnim delAnim modAnim">
        <pc:chgData name="Paco Cruzado" userId="87e49004d20fceb2" providerId="LiveId" clId="{8030E40C-F3D0-44FB-98CF-40A7115980A5}" dt="2023-02-24T12:07:26.929" v="2505" actId="20577"/>
        <pc:sldMkLst>
          <pc:docMk/>
          <pc:sldMk cId="221807370" sldId="303"/>
        </pc:sldMkLst>
        <pc:spChg chg="mod">
          <ac:chgData name="Paco Cruzado" userId="87e49004d20fceb2" providerId="LiveId" clId="{8030E40C-F3D0-44FB-98CF-40A7115980A5}" dt="2023-02-24T12:07:26.929" v="2505" actId="20577"/>
          <ac:spMkLst>
            <pc:docMk/>
            <pc:sldMk cId="221807370" sldId="303"/>
            <ac:spMk id="2" creationId="{537E1C88-627C-4655-A4FB-0BB02EDB078A}"/>
          </ac:spMkLst>
        </pc:spChg>
        <pc:spChg chg="add del mod">
          <ac:chgData name="Paco Cruzado" userId="87e49004d20fceb2" providerId="LiveId" clId="{8030E40C-F3D0-44FB-98CF-40A7115980A5}" dt="2023-02-24T11:59:20.063" v="2430" actId="478"/>
          <ac:spMkLst>
            <pc:docMk/>
            <pc:sldMk cId="221807370" sldId="303"/>
            <ac:spMk id="5" creationId="{72C95D27-1B46-DF95-E2E5-4F5519C297BA}"/>
          </ac:spMkLst>
        </pc:spChg>
        <pc:spChg chg="mod">
          <ac:chgData name="Paco Cruzado" userId="87e49004d20fceb2" providerId="LiveId" clId="{8030E40C-F3D0-44FB-98CF-40A7115980A5}" dt="2023-02-24T11:59:14.640" v="2428" actId="20577"/>
          <ac:spMkLst>
            <pc:docMk/>
            <pc:sldMk cId="221807370" sldId="303"/>
            <ac:spMk id="27" creationId="{4C57C2A8-A1ED-9CA5-384C-D4C4DF40C233}"/>
          </ac:spMkLst>
        </pc:spChg>
        <pc:spChg chg="del">
          <ac:chgData name="Paco Cruzado" userId="87e49004d20fceb2" providerId="LiveId" clId="{8030E40C-F3D0-44FB-98CF-40A7115980A5}" dt="2023-02-24T11:59:18.343" v="2429" actId="478"/>
          <ac:spMkLst>
            <pc:docMk/>
            <pc:sldMk cId="221807370" sldId="303"/>
            <ac:spMk id="29" creationId="{C960F64A-3A20-16B7-86C8-BC54EA71B022}"/>
          </ac:spMkLst>
        </pc:spChg>
        <pc:picChg chg="del">
          <ac:chgData name="Paco Cruzado" userId="87e49004d20fceb2" providerId="LiveId" clId="{8030E40C-F3D0-44FB-98CF-40A7115980A5}" dt="2023-02-24T11:59:22.246" v="2431" actId="478"/>
          <ac:picMkLst>
            <pc:docMk/>
            <pc:sldMk cId="221807370" sldId="303"/>
            <ac:picMk id="4" creationId="{BD840B78-0910-47A8-B86A-8ADE6EAC5069}"/>
          </ac:picMkLst>
        </pc:picChg>
        <pc:picChg chg="add del mod">
          <ac:chgData name="Paco Cruzado" userId="87e49004d20fceb2" providerId="LiveId" clId="{8030E40C-F3D0-44FB-98CF-40A7115980A5}" dt="2023-02-24T12:02:45.809" v="2456" actId="478"/>
          <ac:picMkLst>
            <pc:docMk/>
            <pc:sldMk cId="221807370" sldId="303"/>
            <ac:picMk id="6" creationId="{2BBDF3C4-7AE7-C889-0F51-B33182E0A89E}"/>
          </ac:picMkLst>
        </pc:picChg>
        <pc:picChg chg="add del mod">
          <ac:chgData name="Paco Cruzado" userId="87e49004d20fceb2" providerId="LiveId" clId="{8030E40C-F3D0-44FB-98CF-40A7115980A5}" dt="2023-02-24T12:03:22.929" v="2461" actId="1076"/>
          <ac:picMkLst>
            <pc:docMk/>
            <pc:sldMk cId="221807370" sldId="303"/>
            <ac:picMk id="8" creationId="{F6E1DDAC-F1ED-41DE-26A7-712811F7D8FA}"/>
          </ac:picMkLst>
        </pc:picChg>
        <pc:picChg chg="add del">
          <ac:chgData name="Paco Cruzado" userId="87e49004d20fceb2" providerId="LiveId" clId="{8030E40C-F3D0-44FB-98CF-40A7115980A5}" dt="2023-02-24T12:02:21.499" v="2443" actId="22"/>
          <ac:picMkLst>
            <pc:docMk/>
            <pc:sldMk cId="221807370" sldId="303"/>
            <ac:picMk id="10" creationId="{95342A8D-1C55-C7BC-674F-DF98412667B6}"/>
          </ac:picMkLst>
        </pc:picChg>
        <pc:picChg chg="add del mod">
          <ac:chgData name="Paco Cruzado" userId="87e49004d20fceb2" providerId="LiveId" clId="{8030E40C-F3D0-44FB-98CF-40A7115980A5}" dt="2023-02-24T12:02:45.415" v="2455" actId="22"/>
          <ac:picMkLst>
            <pc:docMk/>
            <pc:sldMk cId="221807370" sldId="303"/>
            <ac:picMk id="12" creationId="{6691363E-3756-D1FE-E6AA-E3E33049D65D}"/>
          </ac:picMkLst>
        </pc:picChg>
        <pc:picChg chg="add del mod">
          <ac:chgData name="Paco Cruzado" userId="87e49004d20fceb2" providerId="LiveId" clId="{8030E40C-F3D0-44FB-98CF-40A7115980A5}" dt="2023-02-24T12:02:44.639" v="2453" actId="22"/>
          <ac:picMkLst>
            <pc:docMk/>
            <pc:sldMk cId="221807370" sldId="303"/>
            <ac:picMk id="14" creationId="{586FE649-CEE0-076F-B609-5EFF5262AD90}"/>
          </ac:picMkLst>
        </pc:picChg>
      </pc:sldChg>
      <pc:sldChg chg="modSp add mod ord">
        <pc:chgData name="Paco Cruzado" userId="87e49004d20fceb2" providerId="LiveId" clId="{8030E40C-F3D0-44FB-98CF-40A7115980A5}" dt="2023-02-25T09:26:57.451" v="2637" actId="20577"/>
        <pc:sldMkLst>
          <pc:docMk/>
          <pc:sldMk cId="80771903" sldId="304"/>
        </pc:sldMkLst>
        <pc:spChg chg="mod">
          <ac:chgData name="Paco Cruzado" userId="87e49004d20fceb2" providerId="LiveId" clId="{8030E40C-F3D0-44FB-98CF-40A7115980A5}" dt="2023-02-25T09:26:57.451" v="2637" actId="20577"/>
          <ac:spMkLst>
            <pc:docMk/>
            <pc:sldMk cId="80771903" sldId="304"/>
            <ac:spMk id="2" creationId="{A29DE7F2-E890-4744-88DD-A75F5E300513}"/>
          </ac:spMkLst>
        </pc:spChg>
      </pc:sldChg>
      <pc:sldChg chg="addSp delSp modSp add mod">
        <pc:chgData name="Paco Cruzado" userId="87e49004d20fceb2" providerId="LiveId" clId="{8030E40C-F3D0-44FB-98CF-40A7115980A5}" dt="2023-02-25T09:48:38.755" v="2897" actId="478"/>
        <pc:sldMkLst>
          <pc:docMk/>
          <pc:sldMk cId="3804887102" sldId="305"/>
        </pc:sldMkLst>
        <pc:spChg chg="mod">
          <ac:chgData name="Paco Cruzado" userId="87e49004d20fceb2" providerId="LiveId" clId="{8030E40C-F3D0-44FB-98CF-40A7115980A5}" dt="2023-02-25T09:31:22.531" v="2784" actId="20577"/>
          <ac:spMkLst>
            <pc:docMk/>
            <pc:sldMk cId="3804887102" sldId="305"/>
            <ac:spMk id="2" creationId="{A29DE7F2-E890-4744-88DD-A75F5E300513}"/>
          </ac:spMkLst>
        </pc:spChg>
        <pc:graphicFrameChg chg="add del mod">
          <ac:chgData name="Paco Cruzado" userId="87e49004d20fceb2" providerId="LiveId" clId="{8030E40C-F3D0-44FB-98CF-40A7115980A5}" dt="2023-02-25T09:48:38.755" v="2897" actId="478"/>
          <ac:graphicFrameMkLst>
            <pc:docMk/>
            <pc:sldMk cId="3804887102" sldId="305"/>
            <ac:graphicFrameMk id="3" creationId="{D6121673-96A5-716A-649D-380F816A9BAC}"/>
          </ac:graphicFrameMkLst>
        </pc:graphicFrameChg>
      </pc:sldChg>
      <pc:sldChg chg="add">
        <pc:chgData name="Paco Cruzado" userId="87e49004d20fceb2" providerId="LiveId" clId="{8030E40C-F3D0-44FB-98CF-40A7115980A5}" dt="2023-02-25T09:31:41.942" v="2786"/>
        <pc:sldMkLst>
          <pc:docMk/>
          <pc:sldMk cId="2450455936" sldId="306"/>
        </pc:sldMkLst>
      </pc:sldChg>
      <pc:sldChg chg="add ord modAnim">
        <pc:chgData name="Paco Cruzado" userId="87e49004d20fceb2" providerId="LiveId" clId="{8030E40C-F3D0-44FB-98CF-40A7115980A5}" dt="2023-02-25T09:44:31.180" v="2886"/>
        <pc:sldMkLst>
          <pc:docMk/>
          <pc:sldMk cId="2327466037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noProof="0" dirty="0"/>
              <a:t>Utilizar técnicas para fijar la atención nos ayuda a reducir el ruido de nuestras visualizaciones.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3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noProof="0" dirty="0"/>
              <a:t>Utilizar técnicas para fijar la atención nos ayuda a reducir el ruido de nuestras visualizaciones.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noProof="0" dirty="0"/>
              <a:t>Utilizar técnicas para fijar la atención nos ayuda a reducir el ruido de nuestras visualizaciones.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54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noProof="0" dirty="0"/>
              <a:t>Utilizar técnicas para fijar la atención nos ayuda a reducir el ruido de nuestras visualizaciones.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8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coloco.net/" TargetMode="Externa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r>
              <a:rPr lang="es-ES" noProof="0" dirty="0"/>
              <a:t>GLOBAL </a:t>
            </a:r>
            <a:br>
              <a:rPr lang="es-ES" noProof="0" dirty="0"/>
            </a:br>
            <a:r>
              <a:rPr lang="es-ES" noProof="0" dirty="0"/>
              <a:t>POWER PLATFORM </a:t>
            </a:r>
            <a:br>
              <a:rPr lang="es-ES" noProof="0" dirty="0"/>
            </a:br>
            <a:r>
              <a:rPr lang="es-ES" noProof="0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sz="2800" cap="small" noProof="0" dirty="0"/>
              <a:t>Euskadi </a:t>
            </a:r>
            <a:r>
              <a:rPr lang="es-ES" sz="2800" cap="small" noProof="0" dirty="0" err="1"/>
              <a:t>Virtually</a:t>
            </a:r>
            <a:r>
              <a:rPr lang="es-ES" sz="2800" cap="small" noProof="0" dirty="0"/>
              <a:t> – </a:t>
            </a:r>
            <a:r>
              <a:rPr lang="es-ES" sz="2800" cap="small" noProof="0" dirty="0">
                <a:solidFill>
                  <a:srgbClr val="00B050"/>
                </a:solidFill>
              </a:rPr>
              <a:t>Gipuzkoa</a:t>
            </a:r>
            <a:r>
              <a:rPr lang="es-ES" sz="2800" cap="small" noProof="0" dirty="0"/>
              <a:t>/</a:t>
            </a:r>
            <a:r>
              <a:rPr lang="es-ES" sz="2800" cap="small" noProof="0" dirty="0">
                <a:solidFill>
                  <a:srgbClr val="FF0000"/>
                </a:solidFill>
              </a:rPr>
              <a:t>Bizkaia</a:t>
            </a:r>
            <a:r>
              <a:rPr lang="es-ES" sz="2800" cap="small" noProof="0" dirty="0"/>
              <a:t>/Araba</a:t>
            </a:r>
            <a:endParaRPr lang="es-ES" cap="small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95990" y="3773032"/>
            <a:ext cx="6776935" cy="1228838"/>
          </a:xfrm>
        </p:spPr>
        <p:txBody>
          <a:bodyPr/>
          <a:lstStyle/>
          <a:p>
            <a:r>
              <a:rPr lang="es-ES" noProof="0" dirty="0"/>
              <a:t>Elimina el ruido de tus visualizaciones</a:t>
            </a:r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9BB3FF6-4953-7D8D-6C6E-4051CD1E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8" y="511476"/>
            <a:ext cx="4124953" cy="42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Cuidado al quitar el espacio en blanco</a:t>
            </a:r>
            <a:endParaRPr lang="es-ES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57C2A8-A1ED-9CA5-384C-D4C4DF40C23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sz="2000" noProof="0" dirty="0"/>
              <a:t>Gráfico de barras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18784-C92D-450B-FBFD-4553405E0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7" y="2905887"/>
            <a:ext cx="3793404" cy="2129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FAD469-30B9-468F-1935-0AAA7AE6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64076"/>
            <a:ext cx="3793404" cy="21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3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>
            <a:normAutofit fontScale="90000"/>
          </a:bodyPr>
          <a:lstStyle/>
          <a:p>
            <a:r>
              <a:rPr lang="es-ES" noProof="0" dirty="0"/>
              <a:t>Demo 02 – Consideraciones al eliminar el espacio en blanco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8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La importancia de otras fases</a:t>
            </a:r>
            <a:endParaRPr lang="es-ES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57C2A8-A1ED-9CA5-384C-D4C4DF40C23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sz="2000" noProof="0" dirty="0"/>
              <a:t>Elegir la visualización adecuada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40B78-0910-47A8-B86A-8ADE6EAC5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86" y="2783165"/>
            <a:ext cx="4583186" cy="22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5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La importancia de otras fases</a:t>
            </a:r>
            <a:endParaRPr lang="es-ES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57C2A8-A1ED-9CA5-384C-D4C4DF40C23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sz="2000" noProof="0" dirty="0"/>
              <a:t>Centrar el foco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DF3C4-7AE7-C889-0F51-B33182E0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6" y="2582227"/>
            <a:ext cx="3902259" cy="2533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1DDAC-F1ED-41DE-26A7-712811F7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582227"/>
            <a:ext cx="3902259" cy="24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s-ES" noProof="0" dirty="0"/>
              <a:t>Demo 03 – la importancia de otras fases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s-ES" sz="6000" noProof="0" dirty="0">
                <a:solidFill>
                  <a:schemeClr val="bg1"/>
                </a:solidFill>
              </a:rPr>
              <a:t>¿Alguna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¡¡Por favor, rellena la encuesta y gana premios!!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s-ES" noProof="0" dirty="0"/>
              <a:t>Gracias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noProof="0" dirty="0"/>
              <a:t>Recursos:</a:t>
            </a:r>
          </a:p>
          <a:p>
            <a:r>
              <a:rPr lang="es-ES" noProof="0" dirty="0"/>
              <a:t>	</a:t>
            </a:r>
            <a:r>
              <a:rPr lang="es-ES" noProof="0" dirty="0" err="1"/>
              <a:t>Slides</a:t>
            </a:r>
            <a:r>
              <a:rPr lang="es-ES" noProof="0" dirty="0"/>
              <a:t>.</a:t>
            </a:r>
          </a:p>
          <a:p>
            <a:r>
              <a:rPr lang="es-ES" noProof="0" dirty="0"/>
              <a:t>	Ejemplos iniciales.</a:t>
            </a:r>
          </a:p>
          <a:p>
            <a:r>
              <a:rPr lang="es-ES" noProof="0" dirty="0"/>
              <a:t>	Ejemplos resueltos.</a:t>
            </a:r>
          </a:p>
          <a:p>
            <a:r>
              <a:rPr lang="es-ES" noProof="0" dirty="0"/>
              <a:t>	</a:t>
            </a:r>
            <a:r>
              <a:rPr lang="es-ES" noProof="0" dirty="0" err="1"/>
              <a:t>Datasets</a:t>
            </a:r>
            <a:r>
              <a:rPr lang="es-ES" noProof="0" dirty="0"/>
              <a:t>.</a:t>
            </a:r>
          </a:p>
          <a:p>
            <a:r>
              <a:rPr lang="es-ES" noProof="0" dirty="0"/>
              <a:t>	</a:t>
            </a:r>
            <a:r>
              <a:rPr lang="es-ES" noProof="0" dirty="0">
                <a:hlinkClick r:id="rId2"/>
              </a:rPr>
              <a:t>https://www.ocoloco.net/</a:t>
            </a:r>
            <a:endParaRPr lang="es-ES" noProof="0" dirty="0"/>
          </a:p>
          <a:p>
            <a:endParaRPr lang="es-ES" noProof="0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holding a microphone">
            <a:extLst>
              <a:ext uri="{FF2B5EF4-FFF2-40B4-BE49-F238E27FC236}">
                <a16:creationId xmlns:a16="http://schemas.microsoft.com/office/drawing/2014/main" id="{8E88C431-4836-DC7E-7250-B30F8D8A75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907" r="25907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Francisco Cruzado Perni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noProof="0" dirty="0"/>
              <a:t>Programador </a:t>
            </a:r>
            <a:r>
              <a:rPr lang="es-ES" noProof="0" dirty="0" err="1"/>
              <a:t>backend</a:t>
            </a:r>
            <a:r>
              <a:rPr lang="es-ES" noProof="0" dirty="0"/>
              <a:t> (</a:t>
            </a:r>
            <a:r>
              <a:rPr lang="es-ES" noProof="0" dirty="0" err="1"/>
              <a:t>netcore</a:t>
            </a:r>
            <a:r>
              <a:rPr lang="es-ES" noProof="0" dirty="0"/>
              <a:t> y SQL)</a:t>
            </a:r>
          </a:p>
          <a:p>
            <a:r>
              <a:rPr lang="es-ES" noProof="0" dirty="0"/>
              <a:t>Profesor de visualización de datos.</a:t>
            </a:r>
          </a:p>
          <a:p>
            <a:r>
              <a:rPr lang="es-ES" noProof="0" dirty="0"/>
              <a:t>Cocinero amateur.</a:t>
            </a:r>
          </a:p>
          <a:p>
            <a:r>
              <a:rPr lang="es-ES" noProof="0" dirty="0"/>
              <a:t>Fan de </a:t>
            </a:r>
            <a:r>
              <a:rPr lang="es-ES" noProof="0" dirty="0" err="1"/>
              <a:t>Pokemon</a:t>
            </a:r>
            <a:r>
              <a:rPr lang="es-ES" noProof="0" dirty="0"/>
              <a:t>.</a:t>
            </a:r>
          </a:p>
          <a:p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s-ES" noProof="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r>
              <a:rPr lang="es-ES" noProof="0" dirty="0" err="1"/>
              <a:t>Storytelling</a:t>
            </a:r>
            <a:r>
              <a:rPr lang="es-ES" noProof="0" dirty="0"/>
              <a:t> con datos.</a:t>
            </a:r>
          </a:p>
          <a:p>
            <a:r>
              <a:rPr lang="es-ES" noProof="0" dirty="0"/>
              <a:t>Carga cognitiva.</a:t>
            </a:r>
          </a:p>
          <a:p>
            <a:r>
              <a:rPr lang="es-ES" noProof="0" dirty="0"/>
              <a:t>¿Qué es el ruido en una visualización?</a:t>
            </a:r>
          </a:p>
          <a:p>
            <a:r>
              <a:rPr lang="es-ES" noProof="0" dirty="0"/>
              <a:t>Ejemplos.</a:t>
            </a:r>
          </a:p>
          <a:p>
            <a:pPr lvl="1"/>
            <a:r>
              <a:rPr lang="es-ES" dirty="0"/>
              <a:t>Pasos para eliminar el ruido.</a:t>
            </a:r>
          </a:p>
          <a:p>
            <a:pPr lvl="1"/>
            <a:r>
              <a:rPr lang="es-ES" noProof="0" dirty="0"/>
              <a:t>Consideraciones con el espacio en blanco</a:t>
            </a:r>
          </a:p>
          <a:p>
            <a:pPr lvl="1"/>
            <a:r>
              <a:rPr lang="es-ES" dirty="0"/>
              <a:t>La importancia de otras fases del </a:t>
            </a:r>
            <a:r>
              <a:rPr lang="es-ES" dirty="0" err="1"/>
              <a:t>storytelling</a:t>
            </a:r>
            <a:endParaRPr lang="es-ES" noProof="0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867400" y="62261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s-ES" noProof="0" dirty="0" err="1"/>
              <a:t>Storytelling</a:t>
            </a:r>
            <a:r>
              <a:rPr lang="es-ES" noProof="0" dirty="0"/>
              <a:t> con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88987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800" noProof="0" dirty="0"/>
              <a:t>Contexto.</a:t>
            </a:r>
          </a:p>
          <a:p>
            <a:pPr marL="788987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800" noProof="0" dirty="0"/>
              <a:t>Elegir </a:t>
            </a:r>
            <a:r>
              <a:rPr lang="es-ES" noProof="0" dirty="0"/>
              <a:t>la visualización apropiada.</a:t>
            </a:r>
            <a:endParaRPr lang="es-ES" sz="1800" noProof="0" dirty="0"/>
          </a:p>
          <a:p>
            <a:pPr marL="788987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800" noProof="0" dirty="0"/>
              <a:t>Eliminar el ruido - </a:t>
            </a:r>
            <a:r>
              <a:rPr lang="es-ES" sz="1800" noProof="0" dirty="0" err="1"/>
              <a:t>Declutter</a:t>
            </a:r>
            <a:r>
              <a:rPr lang="es-ES" sz="1800" noProof="0" dirty="0"/>
              <a:t>.</a:t>
            </a:r>
          </a:p>
          <a:p>
            <a:pPr marL="788987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noProof="0" dirty="0"/>
              <a:t>Centrar la atención. </a:t>
            </a:r>
          </a:p>
          <a:p>
            <a:pPr marL="788987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800" noProof="0" dirty="0"/>
              <a:t>Estructura narrativa.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05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s-ES" noProof="0" dirty="0"/>
              <a:t>Carga cognitiva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Es el esfuerzo necesario para procesar nueva información.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noProof="0" dirty="0"/>
              <a:t>Cada elemento que añadimos a una visualización incrementa la carga cognitiva.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Objetivo: Re</a:t>
            </a:r>
            <a:r>
              <a:rPr lang="es-ES" noProof="0" dirty="0"/>
              <a:t>ducirla al máximo.</a:t>
            </a:r>
            <a:endParaRPr lang="es-ES" sz="1800" noProof="0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2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s-ES" noProof="0" dirty="0"/>
              <a:t>Ruido - </a:t>
            </a:r>
            <a:r>
              <a:rPr lang="es-ES" noProof="0" dirty="0" err="1"/>
              <a:t>clutter</a:t>
            </a:r>
            <a:endParaRPr lang="es-E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¿Qué es? – Elementos visuales que ocupan espacio pero que no facilitan el entendimiento.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Hacen nuestras visualizaciones más complicadas de lo que realmente son.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Crean una mala experiencia de usuario.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noProof="0" dirty="0"/>
              <a:t>Si nuestras visualizaciones son complicadas, perdemos la atención de nuestra audiencia</a:t>
            </a:r>
            <a:r>
              <a:rPr lang="es-ES" sz="1800" noProof="0" dirty="0"/>
              <a:t>.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9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s-ES" noProof="0" dirty="0"/>
              <a:t>Pasos generales para eliminar el ruido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Eliminar líneas de cuadrícula (</a:t>
            </a:r>
            <a:r>
              <a:rPr lang="es-ES" sz="1800" noProof="0" dirty="0" err="1"/>
              <a:t>gridlines</a:t>
            </a:r>
            <a:r>
              <a:rPr lang="es-ES" sz="1800" noProof="0" dirty="0"/>
              <a:t>).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Suprimir b</a:t>
            </a:r>
            <a:r>
              <a:rPr lang="es-ES" noProof="0" dirty="0"/>
              <a:t>ordes de los gráficos.</a:t>
            </a:r>
            <a:r>
              <a:rPr lang="es-ES" sz="1800" noProof="0" dirty="0"/>
              <a:t> 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noProof="0" dirty="0"/>
              <a:t>Prescindir de marcadores en las series de datos.</a:t>
            </a:r>
            <a:endParaRPr lang="es-ES" sz="1800" noProof="0" dirty="0"/>
          </a:p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Limpiar los ejes.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noProof="0" dirty="0"/>
              <a:t>Etiquetar las series directamente.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Quitar espacio no utilizado.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Excluir la leyenda</a:t>
            </a:r>
            <a:r>
              <a:rPr lang="es-ES" noProof="0" dirty="0"/>
              <a:t> (si es posible).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No usar efectos 3D o de color.</a:t>
            </a:r>
          </a:p>
          <a:p>
            <a:pPr marL="788987" lvl="2" indent="-342900">
              <a:lnSpc>
                <a:spcPct val="150000"/>
              </a:lnSpc>
            </a:pPr>
            <a:r>
              <a:rPr lang="es-ES" sz="1800" noProof="0" dirty="0"/>
              <a:t>	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4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s-ES" noProof="0" dirty="0"/>
              <a:t>Demo 01 – Eliminando el ruido paso a paso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Cuidado al quitar el espacio en blanco</a:t>
            </a:r>
            <a:endParaRPr lang="es-ES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57C2A8-A1ED-9CA5-384C-D4C4DF40C23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sz="2000" noProof="0" dirty="0"/>
              <a:t>Gráfico de líneas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F893A5-8FDE-E2E2-47AD-A7059808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34" y="2809875"/>
            <a:ext cx="3793403" cy="2116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9C0137-E61F-7190-135E-3D24AA98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77736"/>
            <a:ext cx="3793403" cy="21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6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1177</TotalTime>
  <Words>437</Words>
  <Application>Microsoft Office PowerPoint</Application>
  <PresentationFormat>Widescreen</PresentationFormat>
  <Paragraphs>83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Oswald</vt:lpstr>
      <vt:lpstr>Segoe UI Semibold</vt:lpstr>
      <vt:lpstr>Office Theme</vt:lpstr>
      <vt:lpstr>GLOBAL  POWER PLATFORM  BOOTCAMP 2023</vt:lpstr>
      <vt:lpstr>Francisco Cruzado Perni</vt:lpstr>
      <vt:lpstr>Agenda</vt:lpstr>
      <vt:lpstr>Storytelling con datos</vt:lpstr>
      <vt:lpstr>Carga cognitiva</vt:lpstr>
      <vt:lpstr>Ruido - clutter</vt:lpstr>
      <vt:lpstr>Pasos generales para eliminar el ruido</vt:lpstr>
      <vt:lpstr>Demo 01 – Eliminando el ruido paso a paso</vt:lpstr>
      <vt:lpstr>Cuidado al quitar el espacio en blanco</vt:lpstr>
      <vt:lpstr>Cuidado al quitar el espacio en blanco</vt:lpstr>
      <vt:lpstr>Demo 02 – Consideraciones al eliminar el espacio en blanco</vt:lpstr>
      <vt:lpstr>La importancia de otras fases</vt:lpstr>
      <vt:lpstr>La importancia de otras fases</vt:lpstr>
      <vt:lpstr>Demo 03 – la importancia de otras fases</vt:lpstr>
      <vt:lpstr>¿Alguna pregunta?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Francisco Cruzado Perni</cp:lastModifiedBy>
  <cp:revision>12</cp:revision>
  <dcterms:created xsi:type="dcterms:W3CDTF">2022-02-07T14:48:07Z</dcterms:created>
  <dcterms:modified xsi:type="dcterms:W3CDTF">2023-02-25T09:51:32Z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